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1B981-C98A-43CA-9D10-4992594E1667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931B76-C1E2-4A2C-B02C-6EC03960102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931B76-C1E2-4A2C-B02C-6EC03960102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88BEF-0AD4-46DD-BEB5-177EF0D0AC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31F68-44CD-4E44-8E35-B3174DE130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88BEF-0AD4-46DD-BEB5-177EF0D0AC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31F68-44CD-4E44-8E35-B3174DE130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88BEF-0AD4-46DD-BEB5-177EF0D0AC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31F68-44CD-4E44-8E35-B3174DE130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88BEF-0AD4-46DD-BEB5-177EF0D0AC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31F68-44CD-4E44-8E35-B3174DE130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88BEF-0AD4-46DD-BEB5-177EF0D0AC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31F68-44CD-4E44-8E35-B3174DE130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88BEF-0AD4-46DD-BEB5-177EF0D0AC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31F68-44CD-4E44-8E35-B3174DE130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88BEF-0AD4-46DD-BEB5-177EF0D0AC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31F68-44CD-4E44-8E35-B3174DE130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88BEF-0AD4-46DD-BEB5-177EF0D0AC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31F68-44CD-4E44-8E35-B3174DE130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88BEF-0AD4-46DD-BEB5-177EF0D0AC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31F68-44CD-4E44-8E35-B3174DE130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88BEF-0AD4-46DD-BEB5-177EF0D0AC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31F68-44CD-4E44-8E35-B3174DE130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88BEF-0AD4-46DD-BEB5-177EF0D0AC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31F68-44CD-4E44-8E35-B3174DE130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88BEF-0AD4-46DD-BEB5-177EF0D0AC58}" type="datetimeFigureOut">
              <a:rPr lang="en-US" smtClean="0"/>
              <a:pPr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31F68-44CD-4E44-8E35-B3174DE130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Tlingit Indians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10000"/>
            <a:ext cx="6400800" cy="1752600"/>
          </a:xfrm>
        </p:spPr>
        <p:txBody>
          <a:bodyPr/>
          <a:lstStyle/>
          <a:p>
            <a:r>
              <a:rPr lang="en-US" dirty="0" smtClean="0"/>
              <a:t>Reece, America, </a:t>
            </a:r>
            <a:r>
              <a:rPr lang="en-US" dirty="0" err="1" smtClean="0"/>
              <a:t>Collin,Andrew</a:t>
            </a:r>
            <a:r>
              <a:rPr lang="en-US" dirty="0" smtClean="0"/>
              <a:t>, and Chris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2" descr="http://www.circleofnativeamericans.org/_/rsrc/1259119285976/home/Cheifs%2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457200"/>
            <a:ext cx="2971800" cy="19104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they lived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38200"/>
          </a:xfrm>
        </p:spPr>
        <p:txBody>
          <a:bodyPr/>
          <a:lstStyle/>
          <a:p>
            <a:r>
              <a:rPr lang="en-US" dirty="0" smtClean="0"/>
              <a:t>They lived in northwest region of the U.S.A.</a:t>
            </a:r>
            <a:endParaRPr lang="en-US" dirty="0"/>
          </a:p>
        </p:txBody>
      </p:sp>
      <p:pic>
        <p:nvPicPr>
          <p:cNvPr id="6148" name="Picture 4" descr="Coast of the Northwest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2133600"/>
            <a:ext cx="6528262" cy="472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they wore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T</a:t>
            </a:r>
            <a:r>
              <a:rPr lang="en-US" dirty="0" smtClean="0"/>
              <a:t>lingit </a:t>
            </a:r>
            <a:r>
              <a:rPr lang="en-US" dirty="0" smtClean="0"/>
              <a:t>wore nose rings and hats made of roots </a:t>
            </a:r>
            <a:endParaRPr lang="en-US" dirty="0" smtClean="0"/>
          </a:p>
          <a:p>
            <a:r>
              <a:rPr lang="en-US" dirty="0" smtClean="0"/>
              <a:t>they </a:t>
            </a:r>
            <a:r>
              <a:rPr lang="en-US" dirty="0" smtClean="0"/>
              <a:t>also wore </a:t>
            </a:r>
            <a:r>
              <a:rPr lang="en-US" dirty="0" smtClean="0"/>
              <a:t>earrings, tattoos</a:t>
            </a:r>
            <a:r>
              <a:rPr lang="en-US" dirty="0" smtClean="0"/>
              <a:t>, and </a:t>
            </a:r>
            <a:r>
              <a:rPr lang="en-US" dirty="0" smtClean="0"/>
              <a:t>dresses</a:t>
            </a:r>
            <a:endParaRPr lang="en-US" dirty="0" smtClean="0"/>
          </a:p>
          <a:p>
            <a:endParaRPr lang="en-US" dirty="0" smtClean="0"/>
          </a:p>
        </p:txBody>
      </p:sp>
      <p:pic>
        <p:nvPicPr>
          <p:cNvPr id="5122" name="Picture 2" descr="Chilikat Robe and Hat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285203"/>
            <a:ext cx="4343400" cy="35727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Food/What they ate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ate Salmon </a:t>
            </a:r>
            <a:r>
              <a:rPr lang="en-US" dirty="0" smtClean="0"/>
              <a:t>, Eulachon , halibut ,and lots of berries in the summer.</a:t>
            </a:r>
            <a:endParaRPr lang="en-US" dirty="0"/>
          </a:p>
        </p:txBody>
      </p:sp>
      <p:pic>
        <p:nvPicPr>
          <p:cNvPr id="6" name="Picture 2" descr="Tlingit Fisherman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2971800"/>
            <a:ext cx="2362200" cy="350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they lived 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Tlingit lived in wooden houses normally covered in drawings and paintings of there tribes.</a:t>
            </a:r>
            <a:endParaRPr lang="en-US" dirty="0"/>
          </a:p>
        </p:txBody>
      </p:sp>
      <p:pic>
        <p:nvPicPr>
          <p:cNvPr id="2050" name="Picture 2" descr="Plank House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2667000"/>
            <a:ext cx="3276600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Interesting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were good hunters.</a:t>
            </a:r>
          </a:p>
          <a:p>
            <a:r>
              <a:rPr lang="en-US" dirty="0" smtClean="0"/>
              <a:t>Wore lots of clothes.</a:t>
            </a:r>
          </a:p>
          <a:p>
            <a:r>
              <a:rPr lang="en-US" dirty="0" smtClean="0"/>
              <a:t>Made totem poles</a:t>
            </a:r>
          </a:p>
          <a:p>
            <a:r>
              <a:rPr lang="en-US" dirty="0" smtClean="0"/>
              <a:t>Made </a:t>
            </a:r>
            <a:r>
              <a:rPr lang="en-US" dirty="0" smtClean="0"/>
              <a:t>their </a:t>
            </a:r>
            <a:r>
              <a:rPr lang="en-US" dirty="0" smtClean="0"/>
              <a:t>own ink for tattoos.</a:t>
            </a:r>
            <a:endParaRPr lang="en-US" dirty="0"/>
          </a:p>
        </p:txBody>
      </p:sp>
      <p:pic>
        <p:nvPicPr>
          <p:cNvPr id="3074" name="Picture 2" descr="Totem Poles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2133600"/>
            <a:ext cx="2286000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Interesting </a:t>
            </a:r>
            <a:r>
              <a:rPr lang="en-US" dirty="0" smtClean="0"/>
              <a:t>T</a:t>
            </a:r>
            <a:r>
              <a:rPr lang="en-US" dirty="0" smtClean="0"/>
              <a:t>radition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Had certain animals they carved into their totem </a:t>
            </a:r>
            <a:r>
              <a:rPr lang="en-US" dirty="0" smtClean="0"/>
              <a:t>poles that represented different things important to their culture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126</Words>
  <Application>Microsoft Office PowerPoint</Application>
  <PresentationFormat>On-screen Show (4:3)</PresentationFormat>
  <Paragraphs>19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The Tlingit Indians</vt:lpstr>
      <vt:lpstr>Where they lived</vt:lpstr>
      <vt:lpstr>What they wore</vt:lpstr>
      <vt:lpstr>Food/What they ate</vt:lpstr>
      <vt:lpstr>What they lived in</vt:lpstr>
      <vt:lpstr>Interesting Facts</vt:lpstr>
      <vt:lpstr>Interesting Tradition</vt:lpstr>
    </vt:vector>
  </TitlesOfParts>
  <Company>Springdale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Tlingit Indians</dc:title>
  <dc:creator>rg038811</dc:creator>
  <cp:lastModifiedBy>Springdale Public Schools</cp:lastModifiedBy>
  <cp:revision>9</cp:revision>
  <dcterms:created xsi:type="dcterms:W3CDTF">2011-12-05T15:41:25Z</dcterms:created>
  <dcterms:modified xsi:type="dcterms:W3CDTF">2011-12-09T15:48:16Z</dcterms:modified>
</cp:coreProperties>
</file>